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5" r:id="rId4"/>
    <p:sldId id="284" r:id="rId5"/>
    <p:sldId id="286" r:id="rId6"/>
    <p:sldId id="287" r:id="rId7"/>
    <p:sldId id="288" r:id="rId8"/>
    <p:sldId id="290" r:id="rId9"/>
    <p:sldId id="291" r:id="rId10"/>
    <p:sldId id="297" r:id="rId11"/>
    <p:sldId id="298" r:id="rId12"/>
    <p:sldId id="300" r:id="rId13"/>
    <p:sldId id="30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8" autoAdjust="0"/>
    <p:restoredTop sz="94660"/>
  </p:normalViewPr>
  <p:slideViewPr>
    <p:cSldViewPr snapToGrid="0">
      <p:cViewPr varScale="1">
        <p:scale>
          <a:sx n="62" d="100"/>
          <a:sy n="62" d="100"/>
        </p:scale>
        <p:origin x="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474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主來的時主來的時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>
                <a:latin typeface="Candara" panose="020E0502030303020204" pitchFamily="34" charset="0"/>
              </a:rPr>
              <a:t>when he cometh, when he cometh</a:t>
            </a: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788" y="195169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主所歡喜主所歡喜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-hi, Chu so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-hi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就是男女小兒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</a:t>
            </a:r>
            <a:r>
              <a:rPr lang="en-PH" sz="3500" b="1" dirty="0">
                <a:latin typeface="Candara" panose="020E0502030303020204" pitchFamily="34" charset="0"/>
              </a:rPr>
              <a:t>Chiu-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lam-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lu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latin typeface="Candara" panose="020E0502030303020204" pitchFamily="34" charset="0"/>
              </a:rPr>
              <a:t>siau</a:t>
            </a:r>
            <a:r>
              <a:rPr lang="en-PH" sz="3500" b="1" dirty="0"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ji,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latin typeface="Candara" panose="020E0502030303020204" pitchFamily="34" charset="0"/>
              </a:rPr>
              <a:t>Little children, </a:t>
            </a:r>
            <a:r>
              <a:rPr lang="en-US" sz="3500" b="1" dirty="0">
                <a:latin typeface="Candara" panose="020E0502030303020204" pitchFamily="34" charset="0"/>
              </a:rPr>
              <a:t>little children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Who love their Redeemer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700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283" y="231934"/>
            <a:ext cx="8915400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天國寶貝正是此人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lang,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是主所愛疼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Si Chu so </a:t>
            </a:r>
            <a:r>
              <a:rPr lang="en-PH" sz="3500" b="1" dirty="0" err="1"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-thang.</a:t>
            </a: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Are the jewels, precious jewels,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His loved and His own: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760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榮光親像啟明星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khe-beng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清早燦爛光明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chhan-lan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Like the stars of the morning,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His bright crown adorning,</a:t>
            </a:r>
          </a:p>
        </p:txBody>
      </p:sp>
    </p:spTree>
    <p:extLst>
      <p:ext uri="{BB962C8B-B14F-4D97-AF65-F5344CB8AC3E}">
        <p14:creationId xmlns:p14="http://schemas.microsoft.com/office/powerpoint/2010/main" val="1209862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771" y="148676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主所寶貝是學生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在主冕旒前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bian-liu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They shall shine in their beauty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Bright gems for His crown.</a:t>
            </a:r>
          </a:p>
        </p:txBody>
      </p:sp>
    </p:spTree>
    <p:extLst>
      <p:ext uri="{BB962C8B-B14F-4D97-AF65-F5344CB8AC3E}">
        <p14:creationId xmlns:p14="http://schemas.microsoft.com/office/powerpoint/2010/main" val="2293947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3" y="733647"/>
            <a:ext cx="7277801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主來的時主來的時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聚集寶貝歸祂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</a:t>
            </a:r>
            <a:r>
              <a:rPr lang="en-PH" sz="3500" b="1" dirty="0">
                <a:latin typeface="Candara" panose="020E0502030303020204" pitchFamily="34" charset="0"/>
              </a:rPr>
              <a:t>Chu-chip po-</a:t>
            </a:r>
            <a:r>
              <a:rPr lang="en-PH" sz="3500" b="1" dirty="0" err="1">
                <a:latin typeface="Candara" panose="020E0502030303020204" pitchFamily="34" charset="0"/>
              </a:rPr>
              <a:t>poe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kui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>
                <a:latin typeface="Candara" panose="020E0502030303020204" pitchFamily="34" charset="0"/>
              </a:rPr>
              <a:t>I,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When He cometh, </a:t>
            </a:r>
            <a:r>
              <a:rPr lang="en-US" sz="3500" b="1" dirty="0">
                <a:latin typeface="Candara" panose="020E0502030303020204" pitchFamily="34" charset="0"/>
              </a:rPr>
              <a:t>When He cometh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To make up His jewels,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8732" y="324293"/>
            <a:ext cx="7681838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主所寶貝信祂的人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sin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lang,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是主所愛疼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</a:t>
            </a:r>
            <a:r>
              <a:rPr lang="en-PH" sz="3500" b="1" dirty="0">
                <a:latin typeface="Candara" panose="020E0502030303020204" pitchFamily="34" charset="0"/>
              </a:rPr>
              <a:t>Si Chu so </a:t>
            </a:r>
            <a:r>
              <a:rPr lang="en-PH" sz="3500" b="1" dirty="0" err="1"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-thang.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All His jewels,</a:t>
            </a:r>
            <a:r>
              <a:rPr lang="en-US" altLang="zh-TW" sz="3500" b="1" dirty="0">
                <a:latin typeface="Candara" panose="020E0502030303020204" pitchFamily="34" charset="0"/>
              </a:rPr>
              <a:t> precious jewels,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His loved and His own: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4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0791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榮光親像啟明星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khe-beng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清早燦爛光明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chhan-lan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Like the stars of the morning,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His bright crown adorning,</a:t>
            </a:r>
          </a:p>
        </p:txBody>
      </p:sp>
    </p:spTree>
    <p:extLst>
      <p:ext uri="{BB962C8B-B14F-4D97-AF65-F5344CB8AC3E}">
        <p14:creationId xmlns:p14="http://schemas.microsoft.com/office/powerpoint/2010/main" val="309826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798" y="226167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主所寶貝是學生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在主冕旒前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bian-liu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They shall shine in their beauty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Bright gems for His crown.</a:t>
            </a:r>
          </a:p>
        </p:txBody>
      </p:sp>
    </p:spTree>
    <p:extLst>
      <p:ext uri="{BB962C8B-B14F-4D97-AF65-F5344CB8AC3E}">
        <p14:creationId xmlns:p14="http://schemas.microsoft.com/office/powerpoint/2010/main" val="394722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7611" y="356191"/>
            <a:ext cx="7596778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主的寶貝主的寶貝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Chu 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是祂所贖聖會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</a:t>
            </a:r>
            <a:r>
              <a:rPr lang="en-PH" sz="3500" b="1" dirty="0">
                <a:latin typeface="Candara" panose="020E0502030303020204" pitchFamily="34" charset="0"/>
              </a:rPr>
              <a:t>Si </a:t>
            </a:r>
            <a:r>
              <a:rPr lang="zh-TW" altLang="en-US" sz="3500" b="1" dirty="0">
                <a:latin typeface="Candara" panose="020E0502030303020204" pitchFamily="34" charset="0"/>
              </a:rPr>
              <a:t>    </a:t>
            </a:r>
            <a:r>
              <a:rPr lang="en-PH" sz="3500" b="1" dirty="0">
                <a:latin typeface="Candara" panose="020E0502030303020204" pitchFamily="34" charset="0"/>
              </a:rPr>
              <a:t>I </a:t>
            </a:r>
            <a:r>
              <a:rPr lang="zh-TW" altLang="en-US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>
                <a:latin typeface="Candara" panose="020E0502030303020204" pitchFamily="34" charset="0"/>
              </a:rPr>
              <a:t>so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siok</a:t>
            </a:r>
            <a:r>
              <a:rPr lang="en-PH" sz="3500" b="1" dirty="0">
                <a:latin typeface="Candara" panose="020E0502030303020204" pitchFamily="34" charset="0"/>
              </a:rPr>
              <a:t> Seng-hoe,</a:t>
            </a:r>
            <a:endParaRPr lang="en-PH" altLang="zh-TW" sz="60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He will gather, </a:t>
            </a:r>
            <a:r>
              <a:rPr lang="en-US" sz="3500" b="1" dirty="0">
                <a:latin typeface="Candara" panose="020E0502030303020204" pitchFamily="34" charset="0"/>
              </a:rPr>
              <a:t>He will gather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The gems for His kingdom,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1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959" y="308344"/>
            <a:ext cx="8022081" cy="624131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凡若清潔成聖的人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Hoan-na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e lang,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是主所愛疼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</a:t>
            </a:r>
            <a:r>
              <a:rPr lang="en-PH" sz="3500" b="1" dirty="0">
                <a:latin typeface="Candara" panose="020E0502030303020204" pitchFamily="34" charset="0"/>
              </a:rPr>
              <a:t>Si Chu so </a:t>
            </a:r>
            <a:r>
              <a:rPr lang="en-PH" sz="3500" b="1" dirty="0" err="1"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-thang.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All the pure ones, </a:t>
            </a:r>
            <a:r>
              <a:rPr lang="en-US" altLang="zh-TW" sz="3500" b="1" dirty="0">
                <a:latin typeface="Candara" panose="020E0502030303020204" pitchFamily="34" charset="0"/>
              </a:rPr>
              <a:t>all the bright ones,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His loved and His own: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12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榮光親像啟明星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khe-beng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清早燦爛光明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chhan-lan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Like the stars of the morning,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His bright crown adorning,</a:t>
            </a:r>
          </a:p>
        </p:txBody>
      </p:sp>
    </p:spTree>
    <p:extLst>
      <p:ext uri="{BB962C8B-B14F-4D97-AF65-F5344CB8AC3E}">
        <p14:creationId xmlns:p14="http://schemas.microsoft.com/office/powerpoint/2010/main" val="3469990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77" y="164174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主所寶貝是學生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在主冕旒前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bian-liu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They shall shine in their beauty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Bright gems for His crown.</a:t>
            </a:r>
          </a:p>
        </p:txBody>
      </p:sp>
    </p:spTree>
    <p:extLst>
      <p:ext uri="{BB962C8B-B14F-4D97-AF65-F5344CB8AC3E}">
        <p14:creationId xmlns:p14="http://schemas.microsoft.com/office/powerpoint/2010/main" val="314819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1887</TotalTime>
  <Words>524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Circuit</vt:lpstr>
      <vt:lpstr>主來的時主來的時 when he cometh, when he cometh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251</cp:revision>
  <dcterms:created xsi:type="dcterms:W3CDTF">2020-01-10T06:25:13Z</dcterms:created>
  <dcterms:modified xsi:type="dcterms:W3CDTF">2021-07-07T02:28:24Z</dcterms:modified>
</cp:coreProperties>
</file>